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Petrona"/>
      <p:regular r:id="rId11"/>
    </p:embeddedFont>
    <p:embeddedFont>
      <p:font typeface="Petrona"/>
      <p:regular r:id="rId12"/>
    </p:embeddedFont>
    <p:embeddedFont>
      <p:font typeface="Petrona"/>
      <p:regular r:id="rId13"/>
    </p:embeddedFont>
    <p:embeddedFont>
      <p:font typeface="Petrona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font" Target="fonts/font7.fntdata"/><Relationship Id="rId18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0053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 Exporter: Monitoring Your Linux Servers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15873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 Exporter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not related to NodeJS. It exposes hardware and OS metrics from Unix-based kernels. Prometheus uses it to gather essential system data.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51949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52711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502593"/>
            <a:ext cx="241863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Arman Rasouli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7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6875" y="563166"/>
            <a:ext cx="7710249" cy="1344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Metrics Exposed by Node Exporter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16875" y="2214563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29283" y="2426970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CPU Usage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29283" y="2885837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System, user, idle, and I/O wait times tracked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16875" y="3630692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29283" y="3843099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Disk I/O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29283" y="4301966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Monitors reads, writes, and utilization percentages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6875" y="5046821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29283" y="5259229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Memory Utilization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29283" y="5718096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Reports active, inactive, used, and free RAM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6875" y="6462951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29283" y="6675358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Network I/O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929283" y="7134225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Tracks bytes sent/received, errors, and packets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04649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Installing and Configuring Node Exporter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2833330"/>
            <a:ext cx="170021" cy="871061"/>
          </a:xfrm>
          <a:prstGeom prst="roundRect">
            <a:avLst>
              <a:gd name="adj" fmla="val 5603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83333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Download Binary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303973" y="334148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 from official Prometheus website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931206"/>
            <a:ext cx="170021" cy="871061"/>
          </a:xfrm>
          <a:prstGeom prst="roundRect">
            <a:avLst>
              <a:gd name="adj" fmla="val 5603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93120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Extract Files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644134" y="443936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tar command to unpack the package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029081"/>
            <a:ext cx="170021" cy="871061"/>
          </a:xfrm>
          <a:prstGeom prst="roundRect">
            <a:avLst>
              <a:gd name="adj" fmla="val 5603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502908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Run Exporter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984415" y="5537240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Start node_exporter on default port 9100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6126956"/>
            <a:ext cx="170021" cy="871061"/>
          </a:xfrm>
          <a:prstGeom prst="roundRect">
            <a:avLst>
              <a:gd name="adj" fmla="val 5603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6126956"/>
            <a:ext cx="308645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Configure Prometheus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2324695" y="6635115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Set scrape URL to http://&lt;host&gt;:9100/metrics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23768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Benefits of Using Node Exporter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45244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747" y="2484358"/>
            <a:ext cx="357188" cy="4464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253031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Resource Insight</a:t>
            </a:r>
            <a:endParaRPr lang="en-US" sz="2300" dirty="0"/>
          </a:p>
        </p:txBody>
      </p:sp>
      <p:sp>
        <p:nvSpPr>
          <p:cNvPr id="7" name="Text 3"/>
          <p:cNvSpPr/>
          <p:nvPr/>
        </p:nvSpPr>
        <p:spPr>
          <a:xfrm>
            <a:off x="7017306" y="303847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detailed data on server utilization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280190" y="385500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6747" y="3886914"/>
            <a:ext cx="357188" cy="446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17306" y="3932873"/>
            <a:ext cx="315837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 Detection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7017306" y="444103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Helps identify bottlenecks and anomalies early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52575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6747" y="5289471"/>
            <a:ext cx="357188" cy="44648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53354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Proactive Monitoring</a:t>
            </a:r>
            <a:endParaRPr lang="en-US" sz="2300" dirty="0"/>
          </a:p>
        </p:txBody>
      </p:sp>
      <p:sp>
        <p:nvSpPr>
          <p:cNvPr id="15" name="Text 9"/>
          <p:cNvSpPr/>
          <p:nvPr/>
        </p:nvSpPr>
        <p:spPr>
          <a:xfrm>
            <a:off x="7017306" y="58435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Supports alerting via Prometheus integrations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6280190" y="666011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747" y="6692027"/>
            <a:ext cx="357188" cy="446484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017306" y="673798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Health Visualization</a:t>
            </a:r>
            <a:endParaRPr lang="en-US" sz="2300" dirty="0"/>
          </a:p>
        </p:txBody>
      </p:sp>
      <p:sp>
        <p:nvSpPr>
          <p:cNvPr id="19" name="Text 12"/>
          <p:cNvSpPr/>
          <p:nvPr/>
        </p:nvSpPr>
        <p:spPr>
          <a:xfrm>
            <a:off x="7017306" y="724614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Enables clear server status on Grafana dashboards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2025-05-21T12:00:47Z</dcterms:created>
  <dcterms:modified xsi:type="dcterms:W3CDTF">2025-05-21T12:00:47Z</dcterms:modified>
</cp:coreProperties>
</file>